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320"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9" autoAdjust="0"/>
    <p:restoredTop sz="86441" autoAdjust="0"/>
  </p:normalViewPr>
  <p:slideViewPr>
    <p:cSldViewPr snapToGrid="0" showGuides="1">
      <p:cViewPr varScale="1">
        <p:scale>
          <a:sx n="104" d="100"/>
          <a:sy n="104" d="100"/>
        </p:scale>
        <p:origin x="379" y="91"/>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ree/main/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a:t>
            </a:r>
            <a:r>
              <a:rPr lang="en-US" sz="2000"/>
              <a:t>Scientific Software tutorial </a:t>
            </a:r>
            <a:r>
              <a:rPr lang="en-US" sz="2000" dirty="0"/>
              <a:t>@ ISC 2022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39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B24622-0A59-4DE8-93F2-B49AD4D4E565}"/>
              </a:ext>
            </a:extLst>
          </p:cNvPr>
          <p:cNvSpPr/>
          <p:nvPr/>
        </p:nvSpPr>
        <p:spPr>
          <a:xfrm>
            <a:off x="455507" y="921992"/>
            <a:ext cx="11369809" cy="400110"/>
          </a:xfrm>
          <a:prstGeom prst="rect">
            <a:avLst/>
          </a:prstGeom>
        </p:spPr>
        <p:txBody>
          <a:bodyPr wrap="square">
            <a:spAutoFit/>
          </a:bodyPr>
          <a:lstStyle/>
          <a:p>
            <a:r>
              <a:rPr lang="en-US" sz="2000" dirty="0">
                <a:solidFill>
                  <a:schemeClr val="tx2"/>
                </a:solidFill>
                <a:latin typeface="Menlo" panose="020B0609030804020204" pitchFamily="49" charset="0"/>
                <a:hlinkClick r:id="rId3"/>
              </a:rPr>
              <a:t>https://github.com/bssw-tutorial/hello-numerical-world/tree/main/tdd-example</a:t>
            </a:r>
            <a:endParaRPr lang="en-US" sz="2000" dirty="0">
              <a:solidFill>
                <a:schemeClr val="tx2"/>
              </a:solidFill>
              <a:latin typeface="Menlo" panose="020B0609030804020204" pitchFamily="49" charset="0"/>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20493</TotalTime>
  <Words>4566</Words>
  <Application>Microsoft Office PowerPoint</Application>
  <PresentationFormat>Custom</PresentationFormat>
  <Paragraphs>426</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333</cp:revision>
  <cp:lastPrinted>2017-11-02T18:35:01Z</cp:lastPrinted>
  <dcterms:created xsi:type="dcterms:W3CDTF">2018-11-06T17:28:56Z</dcterms:created>
  <dcterms:modified xsi:type="dcterms:W3CDTF">2022-05-19T22:32:14Z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